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EC3A7-B296-2B4E-807C-F69B846ED2D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D917C-7121-984B-9F09-B5CAC4313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I Ask myself as a leader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church network </a:t>
            </a:r>
            <a:r>
              <a:rPr lang="en-US" dirty="0" smtClean="0"/>
              <a:t>leadership </a:t>
            </a:r>
            <a:r>
              <a:rPr lang="en-US" dirty="0" smtClean="0"/>
              <a:t>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not clear?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18104" cy="3838803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Our </a:t>
            </a:r>
            <a:r>
              <a:rPr lang="en-US" sz="2400" dirty="0"/>
              <a:t>Mission &amp; Vision … Core Values … Culture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Our Roles &amp; Expectations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 smtClean="0"/>
              <a:t>Our Commitment To Foster Trust Rather Than Suspicion.</a:t>
            </a:r>
          </a:p>
          <a:p>
            <a:pPr lvl="0"/>
            <a:r>
              <a:rPr lang="en-US" sz="2400" dirty="0" smtClean="0"/>
              <a:t>Where We Are Stuck – Relationally, Organizationally, Financially, Spiritually</a:t>
            </a:r>
          </a:p>
          <a:p>
            <a:pPr lvl="0"/>
            <a:r>
              <a:rPr lang="en-US" sz="2400" dirty="0" smtClean="0"/>
              <a:t>Who Has Ownership, Responsibility And Authority.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00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not clear?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18104" cy="38388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 smtClean="0"/>
              <a:t>I </a:t>
            </a:r>
            <a:r>
              <a:rPr lang="en-US" sz="2400" i="1" dirty="0"/>
              <a:t>commit to do what I say I’ll do </a:t>
            </a:r>
            <a:r>
              <a:rPr lang="en-US" sz="2400" i="1" dirty="0" smtClean="0"/>
              <a:t>and </a:t>
            </a:r>
            <a:r>
              <a:rPr lang="en-US" sz="2400" i="1" dirty="0"/>
              <a:t>when I don’t, I’ll tell you.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 smtClean="0"/>
              <a:t>You </a:t>
            </a:r>
            <a:r>
              <a:rPr lang="en-US" sz="2400" i="1" dirty="0"/>
              <a:t>won’t hear it from anyone else before you hear it from me.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i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i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 smtClean="0"/>
              <a:t>I </a:t>
            </a:r>
            <a:r>
              <a:rPr lang="en-US" sz="2400" i="1" dirty="0"/>
              <a:t>commit not to overpromise </a:t>
            </a:r>
            <a:r>
              <a:rPr lang="en-US" sz="2400" i="1" dirty="0" smtClean="0"/>
              <a:t>and </a:t>
            </a:r>
            <a:r>
              <a:rPr lang="en-US" sz="2400" i="1" dirty="0"/>
              <a:t>under-deliver.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 smtClean="0"/>
              <a:t>But </a:t>
            </a:r>
            <a:r>
              <a:rPr lang="en-US" sz="2400" i="1" dirty="0"/>
              <a:t>if it looks like that is the way things are headed, I’ll tell you.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i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i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 smtClean="0"/>
              <a:t>If </a:t>
            </a:r>
            <a:r>
              <a:rPr lang="en-US" sz="2400" i="1" dirty="0"/>
              <a:t>you confront me about the gaps I’ve created, I’ll tell you the truth. </a:t>
            </a:r>
          </a:p>
        </p:txBody>
      </p:sp>
    </p:spTree>
    <p:extLst>
      <p:ext uri="{BB962C8B-B14F-4D97-AF65-F5344CB8AC3E}">
        <p14:creationId xmlns:p14="http://schemas.microsoft.com/office/powerpoint/2010/main" val="18170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Pleasing God?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18104" cy="406443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“I have brought you glory on earth </a:t>
            </a:r>
            <a:endParaRPr lang="en-US" sz="24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by </a:t>
            </a:r>
            <a:r>
              <a:rPr lang="en-US" sz="2400" dirty="0"/>
              <a:t>completing the work You gave me to do.”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John 17:4 (NIV)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 </a:t>
            </a:r>
            <a:endParaRPr lang="en-US" sz="2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“If God has given you leadership ability, take the responsibility seriously.”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Romans </a:t>
            </a:r>
            <a:r>
              <a:rPr lang="en-US" sz="2400" dirty="0"/>
              <a:t>12:8 (NLT)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“</a:t>
            </a:r>
            <a:r>
              <a:rPr lang="en-US" sz="2400" dirty="0"/>
              <a:t>Don't appoint people to church leadership positions too hastily.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If a person is involved in some serious sins, you don't want to become an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unwitting accomplice. In any event, keep a close check on yourself.”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1 Timothy 5:22 (Message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Pleasing God?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18104" cy="4064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To keep a close check on myself I seek to honestly and humbly answer these questions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700" dirty="0"/>
          </a:p>
          <a:p>
            <a:pPr lvl="0"/>
            <a:r>
              <a:rPr lang="en-US" sz="2400" dirty="0"/>
              <a:t>What would most replenish me in this current season? </a:t>
            </a:r>
          </a:p>
          <a:p>
            <a:pPr lvl="0"/>
            <a:r>
              <a:rPr lang="en-US" sz="2400" dirty="0"/>
              <a:t>How am I practically communicating appreciation, honor and respect to others? </a:t>
            </a:r>
          </a:p>
          <a:p>
            <a:pPr lvl="0"/>
            <a:r>
              <a:rPr lang="en-US" sz="2400" dirty="0"/>
              <a:t>Am I being completely honest with myself? Why am I doing this, really? </a:t>
            </a:r>
          </a:p>
          <a:p>
            <a:pPr lvl="0"/>
            <a:r>
              <a:rPr lang="en-US" sz="2400" dirty="0"/>
              <a:t>What story do I want to </a:t>
            </a:r>
            <a:r>
              <a:rPr lang="en-US" sz="2400" dirty="0" smtClean="0"/>
              <a:t>tell?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66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Pleasing God?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18104" cy="4064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To keep a close check on myself I seek to honestly and humbly answer these questions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700" dirty="0"/>
          </a:p>
          <a:p>
            <a:pPr lvl="0"/>
            <a:r>
              <a:rPr lang="en-US" sz="2400" dirty="0" smtClean="0"/>
              <a:t>Is </a:t>
            </a:r>
            <a:r>
              <a:rPr lang="en-US" sz="2400" dirty="0"/>
              <a:t>there a tension that needs my attention</a:t>
            </a:r>
            <a:r>
              <a:rPr lang="en-US" sz="2400" dirty="0" smtClean="0"/>
              <a:t>?</a:t>
            </a:r>
            <a:endParaRPr lang="en-US" sz="2400" dirty="0"/>
          </a:p>
          <a:p>
            <a:pPr lvl="0"/>
            <a:r>
              <a:rPr lang="en-US" sz="2400" dirty="0"/>
              <a:t>What would be most honoring to Jesus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/>
              <a:t>In light of my past experiences, my current circumstances, and my future hopes and dreams, what is the wise thing for ME to do? </a:t>
            </a:r>
          </a:p>
        </p:txBody>
      </p:sp>
    </p:spTree>
    <p:extLst>
      <p:ext uri="{BB962C8B-B14F-4D97-AF65-F5344CB8AC3E}">
        <p14:creationId xmlns:p14="http://schemas.microsoft.com/office/powerpoint/2010/main" val="1356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18104" cy="4064434"/>
          </a:xfrm>
        </p:spPr>
        <p:txBody>
          <a:bodyPr>
            <a:noAutofit/>
          </a:bodyPr>
          <a:lstStyle/>
          <a:p>
            <a:r>
              <a:rPr lang="en-US" sz="2400" i="1" dirty="0"/>
              <a:t>What questions are you asking yourself these days as a leader? What changes would you make for yourself?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i="1" dirty="0"/>
              <a:t>What questions should you be asking of those you serve alongside? </a:t>
            </a:r>
            <a:endParaRPr lang="en-US" sz="2400" dirty="0"/>
          </a:p>
          <a:p>
            <a:endParaRPr lang="en-US" sz="2400" i="1" dirty="0" smtClean="0"/>
          </a:p>
          <a:p>
            <a:r>
              <a:rPr lang="en-US" sz="2400" i="1" dirty="0" smtClean="0"/>
              <a:t>What </a:t>
            </a:r>
            <a:r>
              <a:rPr lang="en-US" sz="2400" i="1" dirty="0"/>
              <a:t>questions are the most difficult for you to ask? Why?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17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18104" cy="4064434"/>
          </a:xfrm>
        </p:spPr>
        <p:txBody>
          <a:bodyPr>
            <a:noAutofit/>
          </a:bodyPr>
          <a:lstStyle/>
          <a:p>
            <a:r>
              <a:rPr lang="en-US" sz="2400" i="1" dirty="0"/>
              <a:t>How has the Holy Spirit spoken to you throughout today? </a:t>
            </a:r>
            <a:endParaRPr lang="en-US" sz="2400" dirty="0"/>
          </a:p>
          <a:p>
            <a:pPr lvl="1"/>
            <a:r>
              <a:rPr lang="en-US" sz="2200" i="1" dirty="0"/>
              <a:t>What surprised you?</a:t>
            </a:r>
            <a:endParaRPr lang="en-US" sz="2200" dirty="0"/>
          </a:p>
          <a:p>
            <a:pPr lvl="1"/>
            <a:r>
              <a:rPr lang="en-US" sz="2200" i="1" dirty="0"/>
              <a:t>What stood out to you? </a:t>
            </a:r>
            <a:endParaRPr lang="en-US" sz="2200" dirty="0"/>
          </a:p>
          <a:p>
            <a:pPr lvl="1"/>
            <a:r>
              <a:rPr lang="en-US" sz="2200" i="1" dirty="0"/>
              <a:t>What did you learn? </a:t>
            </a:r>
            <a:endParaRPr lang="en-US" sz="2200" dirty="0"/>
          </a:p>
          <a:p>
            <a:pPr lvl="1"/>
            <a:r>
              <a:rPr lang="en-US" sz="2200" i="1" dirty="0"/>
              <a:t>What challenged you? </a:t>
            </a:r>
            <a:endParaRPr lang="en-US" sz="2400" dirty="0"/>
          </a:p>
          <a:p>
            <a:r>
              <a:rPr lang="en-US" sz="2400" i="1" dirty="0"/>
              <a:t>What will you do as a result of what you’ve heard? </a:t>
            </a:r>
            <a:endParaRPr lang="en-US" sz="2400" dirty="0"/>
          </a:p>
          <a:p>
            <a:r>
              <a:rPr lang="en-US" sz="2400" i="1" dirty="0"/>
              <a:t>Who do you need to have a conversation with this week to implement what you intend to do</a:t>
            </a:r>
            <a:r>
              <a:rPr lang="en-US" sz="2400" i="1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89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I Ask myself as a leader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church </a:t>
            </a:r>
            <a:r>
              <a:rPr lang="en-US" dirty="0" smtClean="0"/>
              <a:t>network leadership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teachable?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“Jesus grew in wisdom and stature, and in favor with God and man.”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Luke 2:52 (NIV)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 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“He went to Nazareth, where he had been brought up,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and on the Sabbath day he went into the synagogue, as was his custom.”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Luke 4:16 (NIV) </a:t>
            </a:r>
          </a:p>
        </p:txBody>
      </p:sp>
    </p:spTree>
    <p:extLst>
      <p:ext uri="{BB962C8B-B14F-4D97-AF65-F5344CB8AC3E}">
        <p14:creationId xmlns:p14="http://schemas.microsoft.com/office/powerpoint/2010/main" val="18535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Genuinely Interested In Others?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8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“As he came closer to Jerusalem and saw the city ahead, he began to weep.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‘How I wish today that you of all people would understand the way to </a:t>
            </a:r>
            <a:r>
              <a:rPr lang="en-US" sz="2400" dirty="0" smtClean="0"/>
              <a:t>peace</a:t>
            </a:r>
            <a:r>
              <a:rPr lang="en-US" sz="2400" dirty="0"/>
              <a:t>. </a:t>
            </a:r>
            <a:r>
              <a:rPr lang="en-US" sz="2400" dirty="0" smtClean="0"/>
              <a:t>But </a:t>
            </a:r>
            <a:r>
              <a:rPr lang="en-US" sz="2400" dirty="0"/>
              <a:t>now it is too late, and peace is hidden from your eyes.’”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Luke 19:41–42 (NLT)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 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“I hope in the Lord Jesus to send Timothy to you soon, </a:t>
            </a:r>
            <a:r>
              <a:rPr lang="en-US" sz="2400" dirty="0" smtClean="0"/>
              <a:t> that </a:t>
            </a:r>
            <a:r>
              <a:rPr lang="en-US" sz="2400" dirty="0"/>
              <a:t>I also may be cheered when I receive news about you. </a:t>
            </a:r>
            <a:r>
              <a:rPr lang="en-US" sz="2400" dirty="0" smtClean="0"/>
              <a:t>I </a:t>
            </a:r>
            <a:r>
              <a:rPr lang="en-US" sz="2400" dirty="0"/>
              <a:t>have no one else like him, who will show genuine concern for your welfare. </a:t>
            </a:r>
            <a:r>
              <a:rPr lang="en-US" sz="2400" dirty="0" smtClean="0"/>
              <a:t>For </a:t>
            </a:r>
            <a:r>
              <a:rPr lang="en-US" sz="2400" dirty="0"/>
              <a:t>everyone looks out for their own interests, not those of Jesus Christ.”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Philippians 2:19–21 (NIV) </a:t>
            </a:r>
          </a:p>
        </p:txBody>
      </p:sp>
    </p:spTree>
    <p:extLst>
      <p:ext uri="{BB962C8B-B14F-4D97-AF65-F5344CB8AC3E}">
        <p14:creationId xmlns:p14="http://schemas.microsoft.com/office/powerpoint/2010/main" val="130366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Genuinely Interested In Others?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803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Manipulation </a:t>
            </a:r>
            <a:r>
              <a:rPr lang="mr-IN" sz="2400" dirty="0" smtClean="0"/>
              <a:t>–</a:t>
            </a:r>
            <a:r>
              <a:rPr lang="en-US" sz="2400" dirty="0" smtClean="0"/>
              <a:t> Moving </a:t>
            </a:r>
            <a:r>
              <a:rPr lang="en-US" sz="2400" dirty="0"/>
              <a:t>people for personal benefit.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Motivation </a:t>
            </a:r>
            <a:r>
              <a:rPr lang="en-US" sz="2400" dirty="0"/>
              <a:t>– Moving people for mutual benefit.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“</a:t>
            </a:r>
            <a:r>
              <a:rPr lang="en-US" sz="2400" dirty="0"/>
              <a:t>Whoever wants to be great must become a servant. Whoever wants to be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first among you must be your slave. That is what the Son of Man has done: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He came to serve, not to be served—and then to give away his life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 exchange for many who are held hostage.”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Mark 10:43–45 (The Message)</a:t>
            </a:r>
          </a:p>
        </p:txBody>
      </p:sp>
    </p:spTree>
    <p:extLst>
      <p:ext uri="{BB962C8B-B14F-4D97-AF65-F5344CB8AC3E}">
        <p14:creationId xmlns:p14="http://schemas.microsoft.com/office/powerpoint/2010/main" val="3077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Developing Leaders?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8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“The apostles gathered around Jesus and reported to him all they had done and taught. Then, because so many people were coming and going that they did not even have a chance to eat, he said to them, </a:t>
            </a:r>
            <a:r>
              <a:rPr lang="en-US" sz="2400" dirty="0" smtClean="0"/>
              <a:t>‘Come </a:t>
            </a:r>
            <a:r>
              <a:rPr lang="en-US" sz="2400" dirty="0"/>
              <a:t>with me by yourselves to a quiet place and get some rest</a:t>
            </a:r>
            <a:r>
              <a:rPr lang="en-US" sz="2400" dirty="0" smtClean="0"/>
              <a:t>.’ </a:t>
            </a:r>
            <a:r>
              <a:rPr lang="en-US" sz="2400" dirty="0"/>
              <a:t>So they went away by themselves in a boat to a solitary place.”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Mark 6:30–32 (NIV)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 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“[Jesus] took Peter, John and James with him </a:t>
            </a:r>
            <a:endParaRPr lang="en-US" sz="24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and </a:t>
            </a:r>
            <a:r>
              <a:rPr lang="en-US" sz="2400" dirty="0"/>
              <a:t>went up onto a mountain to pray.”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Luke 9:28 (NIV) </a:t>
            </a:r>
          </a:p>
        </p:txBody>
      </p:sp>
    </p:spTree>
    <p:extLst>
      <p:ext uri="{BB962C8B-B14F-4D97-AF65-F5344CB8AC3E}">
        <p14:creationId xmlns:p14="http://schemas.microsoft.com/office/powerpoint/2010/main" val="6991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Developing Leaders?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Favorites – Contacts … </a:t>
            </a:r>
          </a:p>
          <a:p>
            <a:pPr lvl="1"/>
            <a:r>
              <a:rPr lang="en-US" sz="2400" dirty="0"/>
              <a:t>Character </a:t>
            </a:r>
          </a:p>
          <a:p>
            <a:pPr lvl="1"/>
            <a:r>
              <a:rPr lang="en-US" sz="2400" dirty="0"/>
              <a:t>Competency </a:t>
            </a:r>
          </a:p>
          <a:p>
            <a:pPr lvl="1"/>
            <a:r>
              <a:rPr lang="en-US" sz="2400" dirty="0"/>
              <a:t>Chemistry </a:t>
            </a:r>
          </a:p>
          <a:p>
            <a:pPr lvl="1"/>
            <a:r>
              <a:rPr lang="en-US" sz="2400" dirty="0"/>
              <a:t>Culture </a:t>
            </a:r>
          </a:p>
          <a:p>
            <a:pPr lvl="1"/>
            <a:r>
              <a:rPr lang="en-US" sz="2400" dirty="0"/>
              <a:t>Calling </a:t>
            </a:r>
          </a:p>
          <a:p>
            <a:pPr lvl="1"/>
            <a:r>
              <a:rPr lang="en-US" sz="2400" dirty="0"/>
              <a:t>Capacity </a:t>
            </a:r>
          </a:p>
        </p:txBody>
      </p:sp>
    </p:spTree>
    <p:extLst>
      <p:ext uri="{BB962C8B-B14F-4D97-AF65-F5344CB8AC3E}">
        <p14:creationId xmlns:p14="http://schemas.microsoft.com/office/powerpoint/2010/main" val="11510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 I Developing Leaders?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/>
              <a:t>5 Step Equipping Process</a:t>
            </a:r>
            <a:endParaRPr lang="en-US" sz="2400" dirty="0"/>
          </a:p>
          <a:p>
            <a:pPr lvl="1"/>
            <a:r>
              <a:rPr lang="en-US" sz="2400" dirty="0"/>
              <a:t>I do it.</a:t>
            </a:r>
          </a:p>
          <a:p>
            <a:pPr lvl="1"/>
            <a:r>
              <a:rPr lang="en-US" sz="2400" dirty="0"/>
              <a:t>I do it and you are with me.</a:t>
            </a:r>
          </a:p>
          <a:p>
            <a:pPr lvl="1"/>
            <a:r>
              <a:rPr lang="en-US" sz="2400" dirty="0"/>
              <a:t>You do it and I am with you.</a:t>
            </a:r>
          </a:p>
          <a:p>
            <a:pPr lvl="1"/>
            <a:r>
              <a:rPr lang="en-US" sz="2400" dirty="0"/>
              <a:t>You do it.</a:t>
            </a:r>
          </a:p>
          <a:p>
            <a:pPr lvl="1"/>
            <a:r>
              <a:rPr lang="en-US" sz="2400" dirty="0"/>
              <a:t>You do it and someone is with you.</a:t>
            </a:r>
          </a:p>
        </p:txBody>
      </p:sp>
    </p:spTree>
    <p:extLst>
      <p:ext uri="{BB962C8B-B14F-4D97-AF65-F5344CB8AC3E}">
        <p14:creationId xmlns:p14="http://schemas.microsoft.com/office/powerpoint/2010/main" val="14801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are the young eagles that I should be inviting to the table?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8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“</a:t>
            </a:r>
            <a:r>
              <a:rPr lang="en-US" sz="2400" dirty="0"/>
              <a:t>Jesus went up on a mountainside and called to him those he wanted,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and they came to him. He appointed twelve that they might be with him and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that he might send them out to preach and to have authority to drive out demons. These are the twelve he appointed: Simon, James and his brother John, Andrew, Philip, Bartholomew, Matthew, Thomas, James son of </a:t>
            </a:r>
            <a:r>
              <a:rPr lang="en-US" sz="2400" dirty="0" err="1"/>
              <a:t>Alphaeus</a:t>
            </a:r>
            <a:r>
              <a:rPr lang="en-US" sz="2400" dirty="0"/>
              <a:t>, Thaddaeus, </a:t>
            </a:r>
            <a:r>
              <a:rPr lang="en-US" sz="2400" dirty="0" smtClean="0"/>
              <a:t>Simon </a:t>
            </a:r>
            <a:r>
              <a:rPr lang="en-US" sz="2400" dirty="0"/>
              <a:t>the Zealot and Judas Iscariot, who betrayed him.”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Mark 3:13–19 (NIV) </a:t>
            </a:r>
          </a:p>
        </p:txBody>
      </p:sp>
    </p:spTree>
    <p:extLst>
      <p:ext uri="{BB962C8B-B14F-4D97-AF65-F5344CB8AC3E}">
        <p14:creationId xmlns:p14="http://schemas.microsoft.com/office/powerpoint/2010/main" val="6977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dimension of extraordinary leadership is most needed?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8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“‘Love the Lord your God with all your heart and with all your soul and with all your mind and with all your strength.’ The second is this: ‘Love your neighbor as yourself.’ There is no commandment greater than these.”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Mark 12:30–31 (NIV) </a:t>
            </a:r>
          </a:p>
        </p:txBody>
      </p:sp>
    </p:spTree>
    <p:extLst>
      <p:ext uri="{BB962C8B-B14F-4D97-AF65-F5344CB8AC3E}">
        <p14:creationId xmlns:p14="http://schemas.microsoft.com/office/powerpoint/2010/main" val="18499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</TotalTime>
  <Words>844</Words>
  <Application>Microsoft Macintosh PowerPoint</Application>
  <PresentationFormat>Widescreen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Mangal</vt:lpstr>
      <vt:lpstr>Gallery</vt:lpstr>
      <vt:lpstr>Questions I Ask myself as a leader</vt:lpstr>
      <vt:lpstr>Am I teachable? </vt:lpstr>
      <vt:lpstr>Am I Genuinely Interested In Others? </vt:lpstr>
      <vt:lpstr>Am I Genuinely Interested In Others? </vt:lpstr>
      <vt:lpstr>Am I Developing Leaders? </vt:lpstr>
      <vt:lpstr>Am I Developing Leaders? </vt:lpstr>
      <vt:lpstr>Am I Developing Leaders? </vt:lpstr>
      <vt:lpstr>Who are the young eagles that I should be inviting to the table? </vt:lpstr>
      <vt:lpstr>What dimension of extraordinary leadership is most needed? </vt:lpstr>
      <vt:lpstr>What’s not clear? </vt:lpstr>
      <vt:lpstr>What’s not clear? </vt:lpstr>
      <vt:lpstr>Am I Pleasing God? </vt:lpstr>
      <vt:lpstr>Am I Pleasing God? </vt:lpstr>
      <vt:lpstr>Am I Pleasing God? </vt:lpstr>
      <vt:lpstr>Personal reflection</vt:lpstr>
      <vt:lpstr>Personal reflection</vt:lpstr>
      <vt:lpstr>Questions I Ask myself as a leader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I Ask myself as a leader</dc:title>
  <dc:creator>kennard@riversideconnect.org</dc:creator>
  <cp:lastModifiedBy>kennard@riversideconnect.org</cp:lastModifiedBy>
  <cp:revision>5</cp:revision>
  <dcterms:created xsi:type="dcterms:W3CDTF">2016-10-18T18:59:53Z</dcterms:created>
  <dcterms:modified xsi:type="dcterms:W3CDTF">2016-10-20T17:43:59Z</dcterms:modified>
</cp:coreProperties>
</file>